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57" r:id="rId4"/>
    <p:sldId id="277" r:id="rId5"/>
    <p:sldId id="258" r:id="rId6"/>
    <p:sldId id="259" r:id="rId7"/>
    <p:sldId id="266" r:id="rId8"/>
    <p:sldId id="260" r:id="rId9"/>
    <p:sldId id="267" r:id="rId10"/>
    <p:sldId id="270" r:id="rId11"/>
    <p:sldId id="271" r:id="rId12"/>
    <p:sldId id="275" r:id="rId13"/>
    <p:sldId id="276" r:id="rId14"/>
    <p:sldId id="283" r:id="rId15"/>
    <p:sldId id="282" r:id="rId16"/>
    <p:sldId id="288" r:id="rId17"/>
    <p:sldId id="286" r:id="rId18"/>
    <p:sldId id="28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&lt;#&gt;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40701" y="1390389"/>
            <a:ext cx="8392437" cy="2660447"/>
          </a:xfrm>
        </p:spPr>
        <p:txBody>
          <a:bodyPr/>
          <a:lstStyle/>
          <a:p>
            <a:pPr algn="l"/>
            <a:r>
              <a:rPr kumimoji="1" lang="ja-JP" altLang="en-US" dirty="0" smtClean="0"/>
              <a:t>透析患者・血液検査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管理指導ソフト</a:t>
            </a:r>
            <a:r>
              <a:rPr kumimoji="1" lang="ja-JP" altLang="en-US" dirty="0" smtClean="0"/>
              <a:t>　解説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kumimoji="1" lang="ja-JP" altLang="en-US" sz="3600" dirty="0" smtClean="0"/>
              <a:t>上限値・下限値変更方法</a:t>
            </a:r>
            <a:endParaRPr kumimoji="1" lang="en-US" altLang="ja-JP" sz="36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4003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現在の書式ルールは</a:t>
            </a:r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セルの</a:t>
            </a:r>
            <a:r>
              <a:rPr lang="en-US" altLang="ja-JP" dirty="0" smtClean="0">
                <a:latin typeface="+mn-ea"/>
              </a:rPr>
              <a:t>B3</a:t>
            </a:r>
            <a:r>
              <a:rPr lang="ja-JP" altLang="en-US" dirty="0" smtClean="0">
                <a:latin typeface="+mn-ea"/>
              </a:rPr>
              <a:t>～</a:t>
            </a:r>
            <a:r>
              <a:rPr lang="en-US" altLang="ja-JP" dirty="0" smtClean="0">
                <a:latin typeface="+mn-ea"/>
              </a:rPr>
              <a:t>B26</a:t>
            </a:r>
            <a:r>
              <a:rPr lang="ja-JP" altLang="en-US" dirty="0" smtClean="0">
                <a:latin typeface="+mn-ea"/>
              </a:rPr>
              <a:t>までの範囲で、セル内の値が</a:t>
            </a:r>
            <a:r>
              <a:rPr lang="en-US" altLang="ja-JP" dirty="0" smtClean="0">
                <a:latin typeface="+mn-ea"/>
              </a:rPr>
              <a:t>1.4</a:t>
            </a:r>
            <a:r>
              <a:rPr lang="ja-JP" altLang="en-US" dirty="0" smtClean="0">
                <a:latin typeface="+mn-ea"/>
              </a:rPr>
              <a:t>以下であるとき、赤文字表記とする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>
                <a:latin typeface="+mn-ea"/>
              </a:rPr>
              <a:t>となっています。</a:t>
            </a:r>
            <a:endParaRPr lang="en-US" altLang="ja-JP" dirty="0" smtClean="0">
              <a:latin typeface="+mn-ea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912" y="2992415"/>
            <a:ext cx="7773810" cy="3095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角丸四角形 5"/>
          <p:cNvSpPr/>
          <p:nvPr/>
        </p:nvSpPr>
        <p:spPr>
          <a:xfrm>
            <a:off x="1340286" y="3897682"/>
            <a:ext cx="5799550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7751" y="2975119"/>
            <a:ext cx="7797620" cy="310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+mn-ea"/>
              </a:rPr>
              <a:t>変更したい書式ルールを選択し、</a:t>
            </a:r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ルールの編集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>
                <a:latin typeface="+mn-ea"/>
              </a:rPr>
              <a:t>をクリックします。</a:t>
            </a:r>
            <a:endParaRPr lang="en-US" altLang="ja-JP" dirty="0" smtClean="0">
              <a:latin typeface="+mn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868460" y="3334010"/>
            <a:ext cx="1615858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ルールの編集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>
                <a:latin typeface="+mn-ea"/>
              </a:rPr>
              <a:t>をクリックすると下のようなダイアログボックスが表示されます。</a:t>
            </a:r>
            <a:endParaRPr lang="en-US" altLang="ja-JP" dirty="0" smtClean="0">
              <a:latin typeface="+mn-ea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3013" y="2965803"/>
            <a:ext cx="5395238" cy="335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ルールの内容を編集してください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>
                <a:latin typeface="+mn-ea"/>
              </a:rPr>
              <a:t>内の項目で</a:t>
            </a:r>
            <a:r>
              <a:rPr lang="en-US" altLang="ja-JP" dirty="0" smtClean="0">
                <a:latin typeface="+mn-ea"/>
              </a:rPr>
              <a:t>[1.4]</a:t>
            </a:r>
            <a:r>
              <a:rPr lang="ja-JP" altLang="en-US" dirty="0" smtClean="0">
                <a:latin typeface="+mn-ea"/>
              </a:rPr>
              <a:t>を</a:t>
            </a:r>
            <a:r>
              <a:rPr lang="en-US" altLang="ja-JP" dirty="0" smtClean="0">
                <a:latin typeface="+mn-ea"/>
              </a:rPr>
              <a:t>[1.36]</a:t>
            </a:r>
            <a:r>
              <a:rPr lang="ja-JP" altLang="en-US" dirty="0" smtClean="0">
                <a:latin typeface="+mn-ea"/>
              </a:rPr>
              <a:t>に変更し、</a:t>
            </a:r>
            <a:r>
              <a:rPr lang="en-US" altLang="ja-JP" dirty="0" smtClean="0">
                <a:latin typeface="+mn-ea"/>
              </a:rPr>
              <a:t>[OK]</a:t>
            </a:r>
            <a:r>
              <a:rPr lang="ja-JP" altLang="en-US" dirty="0" smtClean="0">
                <a:latin typeface="+mn-ea"/>
              </a:rPr>
              <a:t>をクリックします。</a:t>
            </a: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3013" y="2965803"/>
            <a:ext cx="5395238" cy="335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角丸四角形 4"/>
          <p:cNvSpPr/>
          <p:nvPr/>
        </p:nvSpPr>
        <p:spPr>
          <a:xfrm>
            <a:off x="5098093" y="4874711"/>
            <a:ext cx="2367419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kt/</a:t>
            </a:r>
            <a:r>
              <a:rPr lang="en-US" altLang="ja-JP" dirty="0" err="1" smtClean="0"/>
              <a:t>Vsp</a:t>
            </a:r>
            <a:r>
              <a:rPr lang="ja-JP" altLang="en-US" dirty="0" smtClean="0"/>
              <a:t>の数値が</a:t>
            </a:r>
            <a:r>
              <a:rPr lang="en-US" altLang="ja-JP" dirty="0" smtClean="0"/>
              <a:t>1.36</a:t>
            </a:r>
            <a:r>
              <a:rPr lang="ja-JP" altLang="en-US" dirty="0" smtClean="0"/>
              <a:t>以下の時に赤文字表記</a:t>
            </a:r>
            <a:r>
              <a:rPr lang="ja-JP" altLang="en-US" dirty="0" smtClean="0">
                <a:latin typeface="+mn-ea"/>
              </a:rPr>
              <a:t>になっていることを確認します。</a:t>
            </a: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3451" y="2606905"/>
            <a:ext cx="5185715" cy="34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角丸四角形 6"/>
          <p:cNvSpPr/>
          <p:nvPr/>
        </p:nvSpPr>
        <p:spPr>
          <a:xfrm>
            <a:off x="4947782" y="3858016"/>
            <a:ext cx="914400" cy="2141951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グラフ内の上限値・下限値変更方法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281" y="2536368"/>
            <a:ext cx="8507476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+mn-ea"/>
              </a:rPr>
              <a:t>グラフ内の下限値ラインを</a:t>
            </a:r>
            <a:r>
              <a:rPr lang="en-US" altLang="ja-JP" dirty="0" smtClean="0">
                <a:latin typeface="+mn-ea"/>
              </a:rPr>
              <a:t>1.36</a:t>
            </a:r>
            <a:r>
              <a:rPr lang="ja-JP" altLang="en-US" dirty="0" smtClean="0">
                <a:latin typeface="+mn-ea"/>
              </a:rPr>
              <a:t>に変更したいとします。</a:t>
            </a: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281" y="2536368"/>
            <a:ext cx="8507476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+mn-ea"/>
              </a:rPr>
              <a:t>グラフの左下にある下限値の値を</a:t>
            </a:r>
            <a:r>
              <a:rPr lang="en-US" altLang="ja-JP" dirty="0" smtClean="0">
                <a:latin typeface="+mn-ea"/>
              </a:rPr>
              <a:t>1.4</a:t>
            </a:r>
            <a:r>
              <a:rPr lang="ja-JP" altLang="en-US" dirty="0" smtClean="0">
                <a:latin typeface="+mn-ea"/>
              </a:rPr>
              <a:t>から</a:t>
            </a:r>
            <a:r>
              <a:rPr lang="en-US" altLang="ja-JP" dirty="0" smtClean="0">
                <a:latin typeface="+mn-ea"/>
              </a:rPr>
              <a:t>1.36</a:t>
            </a:r>
            <a:r>
              <a:rPr lang="ja-JP" altLang="en-US" dirty="0" smtClean="0">
                <a:latin typeface="+mn-ea"/>
              </a:rPr>
              <a:t>へ変更します。</a:t>
            </a: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603331" y="6050070"/>
            <a:ext cx="701458" cy="225469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+mn-ea"/>
              </a:rPr>
              <a:t>グラフ内の下限値ラインが</a:t>
            </a:r>
            <a:r>
              <a:rPr lang="en-US" altLang="ja-JP" dirty="0" smtClean="0">
                <a:latin typeface="+mn-ea"/>
              </a:rPr>
              <a:t>1.36</a:t>
            </a:r>
            <a:r>
              <a:rPr lang="ja-JP" altLang="en-US" dirty="0" smtClean="0">
                <a:latin typeface="+mn-ea"/>
              </a:rPr>
              <a:t>になっていることを確認します。</a:t>
            </a: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600" y="2538000"/>
            <a:ext cx="8402762" cy="3873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角丸四角形 7"/>
          <p:cNvSpPr/>
          <p:nvPr/>
        </p:nvSpPr>
        <p:spPr>
          <a:xfrm>
            <a:off x="1603331" y="6050070"/>
            <a:ext cx="701458" cy="225469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セル内の上限値・下限値変更方法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9884" y="2689824"/>
            <a:ext cx="5185715" cy="345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セル内の上限値・下限値変更方法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下のような</a:t>
            </a:r>
            <a:r>
              <a:rPr lang="ja-JP" altLang="en-US" dirty="0"/>
              <a:t>表で</a:t>
            </a:r>
            <a:r>
              <a:rPr lang="ja-JP" altLang="en-US" dirty="0" smtClean="0"/>
              <a:t>、</a:t>
            </a:r>
            <a:r>
              <a:rPr lang="en-US" altLang="ja-JP" dirty="0" smtClean="0"/>
              <a:t>kt/</a:t>
            </a:r>
            <a:r>
              <a:rPr lang="en-US" altLang="ja-JP" dirty="0" err="1" smtClean="0"/>
              <a:t>Vsp</a:t>
            </a:r>
            <a:r>
              <a:rPr lang="ja-JP" altLang="en-US" dirty="0" smtClean="0"/>
              <a:t>の数値が</a:t>
            </a:r>
            <a:r>
              <a:rPr lang="en-US" altLang="ja-JP" dirty="0" smtClean="0"/>
              <a:t>1.36</a:t>
            </a:r>
            <a:r>
              <a:rPr lang="ja-JP" altLang="en-US" dirty="0" smtClean="0"/>
              <a:t>以下の時に赤文字表記にしたいとします。</a:t>
            </a: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4422906" y="3916993"/>
            <a:ext cx="889000" cy="2133600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923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セル内の上限値・下限値変更方法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B</a:t>
            </a:r>
            <a:r>
              <a:rPr lang="ja-JP" altLang="en-US" dirty="0" smtClean="0"/>
              <a:t>列をクリックし、選択状態にします。</a:t>
            </a: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4409162" y="2695184"/>
            <a:ext cx="914400" cy="223380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8400" y="2689200"/>
            <a:ext cx="5185715" cy="34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1923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6851" y="3236576"/>
            <a:ext cx="7616667" cy="15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選択状態のままでエクセル内の［</a:t>
            </a:r>
            <a:r>
              <a:rPr lang="ja-JP" altLang="en-US" dirty="0"/>
              <a:t>ホーム］タブ、［スタイル］グループにある、［条件付き書式］ボタンをクリックします。</a:t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3835748" y="3306576"/>
            <a:ext cx="774700" cy="110467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4850008" y="4398724"/>
            <a:ext cx="774700" cy="238184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373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/>
              <a:t>条件付き</a:t>
            </a:r>
            <a:r>
              <a:rPr lang="ja-JP" altLang="en-US" dirty="0"/>
              <a:t>書式］ボタンをクリックする</a:t>
            </a:r>
            <a:r>
              <a:rPr lang="ja-JP" altLang="en-US" dirty="0" smtClean="0"/>
              <a:t>とメニュー</a:t>
            </a:r>
            <a:r>
              <a:rPr lang="ja-JP" altLang="en-US" dirty="0"/>
              <a:t>が表示されます。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2599" y="2823511"/>
            <a:ext cx="431482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929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メニュー内のルール管理をクリックします。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2599" y="2823510"/>
            <a:ext cx="431482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929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ルールの管理をクリックすると、下の</a:t>
            </a:r>
            <a:r>
              <a:rPr lang="ja-JP" altLang="en-US" dirty="0"/>
              <a:t>ようなダイアログボックスが表示されます。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912" y="2992415"/>
            <a:ext cx="7773810" cy="3095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セル内の上限値</a:t>
            </a:r>
            <a:r>
              <a:rPr lang="ja-JP" altLang="en-US" dirty="0"/>
              <a:t>・</a:t>
            </a:r>
            <a:r>
              <a:rPr lang="ja-JP" altLang="en-US" dirty="0" smtClean="0"/>
              <a:t>下限値変更方法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ダイアログボックス内の</a:t>
            </a:r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ルール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/>
              <a:t>が数式です。</a:t>
            </a:r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適用先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/>
              <a:t>が数式が適用される範囲です。</a:t>
            </a:r>
            <a:r>
              <a:rPr lang="en-US" altLang="ja-JP" dirty="0" smtClean="0">
                <a:latin typeface="+mn-ea"/>
              </a:rPr>
              <a:t>[</a:t>
            </a:r>
            <a:r>
              <a:rPr lang="ja-JP" altLang="en-US" dirty="0" smtClean="0">
                <a:latin typeface="+mn-ea"/>
              </a:rPr>
              <a:t>書式</a:t>
            </a:r>
            <a:r>
              <a:rPr lang="en-US" altLang="ja-JP" dirty="0" smtClean="0">
                <a:latin typeface="+mn-ea"/>
              </a:rPr>
              <a:t>]</a:t>
            </a:r>
            <a:r>
              <a:rPr lang="ja-JP" altLang="en-US" dirty="0" smtClean="0"/>
              <a:t>がセル内の書式設定となっています。</a:t>
            </a:r>
            <a:endParaRPr lang="en-US" altLang="ja-JP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912" y="2992415"/>
            <a:ext cx="7773810" cy="3095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角丸四角形 4"/>
          <p:cNvSpPr/>
          <p:nvPr/>
        </p:nvSpPr>
        <p:spPr>
          <a:xfrm>
            <a:off x="1327758" y="3895594"/>
            <a:ext cx="1540702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4486404" y="3897682"/>
            <a:ext cx="2665957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860109" y="3899769"/>
            <a:ext cx="1611684" cy="338203"/>
          </a:xfrm>
          <a:prstGeom prst="roundRect">
            <a:avLst/>
          </a:prstGeom>
          <a:noFill/>
          <a:ln w="317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17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</TotalTime>
  <Words>426</Words>
  <Application>Microsoft Office PowerPoint</Application>
  <PresentationFormat>ユーザー設定</PresentationFormat>
  <Paragraphs>34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ファセット</vt:lpstr>
      <vt:lpstr>透析患者・血液検査 管理指導ソフト　解説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セル内の上限値・下限値変更方法</vt:lpstr>
      <vt:lpstr>グラフ内の上限値・下限値変更方法</vt:lpstr>
      <vt:lpstr>グラフ内の上限値・下限値変更方法</vt:lpstr>
      <vt:lpstr>グラフ内の上限値・下限値変更方法</vt:lpstr>
      <vt:lpstr>セル内の上限値・下限値変更方法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透析効率改善Ver3　解説</dc:title>
  <dc:creator>MEセンター</dc:creator>
  <cp:lastModifiedBy> </cp:lastModifiedBy>
  <cp:revision>34</cp:revision>
  <dcterms:created xsi:type="dcterms:W3CDTF">2014-04-16T00:51:07Z</dcterms:created>
  <dcterms:modified xsi:type="dcterms:W3CDTF">2014-04-25T06:50:13Z</dcterms:modified>
</cp:coreProperties>
</file>